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0" r:id="rId2"/>
    <p:sldId id="257" r:id="rId3"/>
    <p:sldId id="258" r:id="rId4"/>
  </p:sldIdLst>
  <p:sldSz cx="12192000" cy="6858000"/>
  <p:notesSz cx="6858000" cy="9144000"/>
  <p:embeddedFontLst>
    <p:embeddedFont>
      <p:font typeface="맑은 고딕" panose="020B0503020000020004" pitchFamily="34" charset="-127"/>
      <p:regular r:id="rId5"/>
      <p:bold r:id="rId6"/>
    </p:embeddedFont>
    <p:embeddedFont>
      <p:font typeface="NanumSquare Neo Bold" panose="00000800000000000000" pitchFamily="2" charset="-127"/>
      <p:bold r:id="rId7"/>
    </p:embeddedFont>
    <p:embeddedFont>
      <p:font typeface="NanumSquare Neo ExtraBold" panose="00000900000000000000" pitchFamily="2" charset="-127"/>
      <p:bold r:id="rId8"/>
    </p:embeddedFont>
    <p:embeddedFont>
      <p:font typeface="NanumSquare Neo Regular" panose="00000500000000000000" pitchFamily="2" charset="-127"/>
      <p:regular r:id="rId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EE"/>
    <a:srgbClr val="009AD0"/>
    <a:srgbClr val="007FAC"/>
    <a:srgbClr val="00B0F0"/>
    <a:srgbClr val="8AE2FE"/>
    <a:srgbClr val="2FA8B5"/>
    <a:srgbClr val="0AA9D4"/>
    <a:srgbClr val="02BEF8"/>
    <a:srgbClr val="2F3273"/>
    <a:srgbClr val="0CC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A3643A-F88F-45F5-B79E-5D0E2FA267CF}" v="1" dt="2023-11-23T05:59:53.9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730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viewProps" Target="viewProps.xml"/><Relationship Id="rId5" Type="http://schemas.openxmlformats.org/officeDocument/2006/relationships/font" Target="fonts/font1.fntdata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e Lim" userId="88e6d44bf231611e" providerId="LiveId" clId="{CAA3643A-F88F-45F5-B79E-5D0E2FA267CF}"/>
    <pc:docChg chg="undo custSel modSld">
      <pc:chgData name="Sue Lim" userId="88e6d44bf231611e" providerId="LiveId" clId="{CAA3643A-F88F-45F5-B79E-5D0E2FA267CF}" dt="2023-11-23T06:00:51.883" v="515" actId="478"/>
      <pc:docMkLst>
        <pc:docMk/>
      </pc:docMkLst>
      <pc:sldChg chg="addSp delSp modSp mod">
        <pc:chgData name="Sue Lim" userId="88e6d44bf231611e" providerId="LiveId" clId="{CAA3643A-F88F-45F5-B79E-5D0E2FA267CF}" dt="2023-11-23T06:00:28.948" v="384"/>
        <pc:sldMkLst>
          <pc:docMk/>
          <pc:sldMk cId="3723811830" sldId="257"/>
        </pc:sldMkLst>
        <pc:spChg chg="mod">
          <ac:chgData name="Sue Lim" userId="88e6d44bf231611e" providerId="LiveId" clId="{CAA3643A-F88F-45F5-B79E-5D0E2FA267CF}" dt="2023-11-23T06:00:01.434" v="277" actId="20577"/>
          <ac:spMkLst>
            <pc:docMk/>
            <pc:sldMk cId="3723811830" sldId="257"/>
            <ac:spMk id="3" creationId="{F6805FBB-795A-4B3B-8F87-AB63035BC21B}"/>
          </ac:spMkLst>
        </pc:spChg>
        <pc:spChg chg="add mod">
          <ac:chgData name="Sue Lim" userId="88e6d44bf231611e" providerId="LiveId" clId="{CAA3643A-F88F-45F5-B79E-5D0E2FA267CF}" dt="2023-11-23T05:59:53.936" v="267" actId="571"/>
          <ac:spMkLst>
            <pc:docMk/>
            <pc:sldMk cId="3723811830" sldId="257"/>
            <ac:spMk id="4" creationId="{9FAAB98A-DDC8-5C36-C972-9D6A23938C6D}"/>
          </ac:spMkLst>
        </pc:spChg>
        <pc:spChg chg="add mod">
          <ac:chgData name="Sue Lim" userId="88e6d44bf231611e" providerId="LiveId" clId="{CAA3643A-F88F-45F5-B79E-5D0E2FA267CF}" dt="2023-11-23T05:59:57.872" v="270" actId="20577"/>
          <ac:spMkLst>
            <pc:docMk/>
            <pc:sldMk cId="3723811830" sldId="257"/>
            <ac:spMk id="6" creationId="{5D120CD9-8C31-3AA5-8E8A-C2AF8608C5A6}"/>
          </ac:spMkLst>
        </pc:spChg>
        <pc:spChg chg="add mod">
          <ac:chgData name="Sue Lim" userId="88e6d44bf231611e" providerId="LiveId" clId="{CAA3643A-F88F-45F5-B79E-5D0E2FA267CF}" dt="2023-11-23T06:00:08.601" v="315" actId="20577"/>
          <ac:spMkLst>
            <pc:docMk/>
            <pc:sldMk cId="3723811830" sldId="257"/>
            <ac:spMk id="7" creationId="{9B4E1A40-5564-EA59-61F3-D46BA71FA4ED}"/>
          </ac:spMkLst>
        </pc:spChg>
        <pc:spChg chg="add mod">
          <ac:chgData name="Sue Lim" userId="88e6d44bf231611e" providerId="LiveId" clId="{CAA3643A-F88F-45F5-B79E-5D0E2FA267CF}" dt="2023-11-23T05:59:53.936" v="267" actId="571"/>
          <ac:spMkLst>
            <pc:docMk/>
            <pc:sldMk cId="3723811830" sldId="257"/>
            <ac:spMk id="8" creationId="{DB0CD30F-BAC1-D91A-3E82-B90EBFD414FD}"/>
          </ac:spMkLst>
        </pc:spChg>
        <pc:spChg chg="del mod">
          <ac:chgData name="Sue Lim" userId="88e6d44bf231611e" providerId="LiveId" clId="{CAA3643A-F88F-45F5-B79E-5D0E2FA267CF}" dt="2023-11-23T05:59:28.219" v="256" actId="478"/>
          <ac:spMkLst>
            <pc:docMk/>
            <pc:sldMk cId="3723811830" sldId="257"/>
            <ac:spMk id="11" creationId="{5101031E-9812-5ECC-2B3F-AE796E999BC1}"/>
          </ac:spMkLst>
        </pc:spChg>
        <pc:spChg chg="mod">
          <ac:chgData name="Sue Lim" userId="88e6d44bf231611e" providerId="LiveId" clId="{CAA3643A-F88F-45F5-B79E-5D0E2FA267CF}" dt="2023-11-23T06:00:06.047" v="307" actId="20577"/>
          <ac:spMkLst>
            <pc:docMk/>
            <pc:sldMk cId="3723811830" sldId="257"/>
            <ac:spMk id="12" creationId="{7B883546-D13E-E9A0-3D14-65A01B37EC0B}"/>
          </ac:spMkLst>
        </pc:spChg>
        <pc:spChg chg="mod">
          <ac:chgData name="Sue Lim" userId="88e6d44bf231611e" providerId="LiveId" clId="{CAA3643A-F88F-45F5-B79E-5D0E2FA267CF}" dt="2023-11-23T05:59:47.746" v="266" actId="1076"/>
          <ac:spMkLst>
            <pc:docMk/>
            <pc:sldMk cId="3723811830" sldId="257"/>
            <ac:spMk id="13" creationId="{2EC181CF-FC28-A0DE-8F6B-BFC8875DB1DB}"/>
          </ac:spMkLst>
        </pc:spChg>
        <pc:spChg chg="mod">
          <ac:chgData name="Sue Lim" userId="88e6d44bf231611e" providerId="LiveId" clId="{CAA3643A-F88F-45F5-B79E-5D0E2FA267CF}" dt="2023-11-23T05:59:47.746" v="266" actId="1076"/>
          <ac:spMkLst>
            <pc:docMk/>
            <pc:sldMk cId="3723811830" sldId="257"/>
            <ac:spMk id="14" creationId="{D5EDF5D5-1EEC-DA16-F048-1FF52FF7AAB4}"/>
          </ac:spMkLst>
        </pc:spChg>
        <pc:spChg chg="mod">
          <ac:chgData name="Sue Lim" userId="88e6d44bf231611e" providerId="LiveId" clId="{CAA3643A-F88F-45F5-B79E-5D0E2FA267CF}" dt="2023-11-23T05:59:56.304" v="268" actId="1076"/>
          <ac:spMkLst>
            <pc:docMk/>
            <pc:sldMk cId="3723811830" sldId="257"/>
            <ac:spMk id="15" creationId="{D3E81A55-5183-FA95-656B-36B4F6BF8C22}"/>
          </ac:spMkLst>
        </pc:spChg>
        <pc:spChg chg="mod">
          <ac:chgData name="Sue Lim" userId="88e6d44bf231611e" providerId="LiveId" clId="{CAA3643A-F88F-45F5-B79E-5D0E2FA267CF}" dt="2023-11-23T05:59:56.304" v="268" actId="1076"/>
          <ac:spMkLst>
            <pc:docMk/>
            <pc:sldMk cId="3723811830" sldId="257"/>
            <ac:spMk id="16" creationId="{76CC2507-5520-FA3E-2805-D075D2194C8E}"/>
          </ac:spMkLst>
        </pc:spChg>
        <pc:spChg chg="mod">
          <ac:chgData name="Sue Lim" userId="88e6d44bf231611e" providerId="LiveId" clId="{CAA3643A-F88F-45F5-B79E-5D0E2FA267CF}" dt="2023-11-23T05:59:47.746" v="266" actId="1076"/>
          <ac:spMkLst>
            <pc:docMk/>
            <pc:sldMk cId="3723811830" sldId="257"/>
            <ac:spMk id="17" creationId="{23CC942B-2E2B-270D-279A-919C6F104C46}"/>
          </ac:spMkLst>
        </pc:spChg>
        <pc:spChg chg="mod">
          <ac:chgData name="Sue Lim" userId="88e6d44bf231611e" providerId="LiveId" clId="{CAA3643A-F88F-45F5-B79E-5D0E2FA267CF}" dt="2023-11-23T05:59:56.304" v="268" actId="1076"/>
          <ac:spMkLst>
            <pc:docMk/>
            <pc:sldMk cId="3723811830" sldId="257"/>
            <ac:spMk id="18" creationId="{1A8312A8-743F-A44C-F908-EBCAAB1C654C}"/>
          </ac:spMkLst>
        </pc:spChg>
        <pc:spChg chg="mod">
          <ac:chgData name="Sue Lim" userId="88e6d44bf231611e" providerId="LiveId" clId="{CAA3643A-F88F-45F5-B79E-5D0E2FA267CF}" dt="2023-11-23T06:00:28.948" v="384"/>
          <ac:spMkLst>
            <pc:docMk/>
            <pc:sldMk cId="3723811830" sldId="257"/>
            <ac:spMk id="26" creationId="{CF02ACC8-9F3F-EE32-0E05-A228B8986E02}"/>
          </ac:spMkLst>
        </pc:spChg>
      </pc:sldChg>
      <pc:sldChg chg="delSp modSp mod">
        <pc:chgData name="Sue Lim" userId="88e6d44bf231611e" providerId="LiveId" clId="{CAA3643A-F88F-45F5-B79E-5D0E2FA267CF}" dt="2023-11-23T06:00:51.883" v="515" actId="478"/>
        <pc:sldMkLst>
          <pc:docMk/>
          <pc:sldMk cId="774217075" sldId="258"/>
        </pc:sldMkLst>
        <pc:spChg chg="mod">
          <ac:chgData name="Sue Lim" userId="88e6d44bf231611e" providerId="LiveId" clId="{CAA3643A-F88F-45F5-B79E-5D0E2FA267CF}" dt="2023-11-23T06:00:34.227" v="393" actId="20577"/>
          <ac:spMkLst>
            <pc:docMk/>
            <pc:sldMk cId="774217075" sldId="258"/>
            <ac:spMk id="2" creationId="{52DFEE6C-3A42-4443-8ACD-12A0FAD09133}"/>
          </ac:spMkLst>
        </pc:spChg>
        <pc:spChg chg="mod">
          <ac:chgData name="Sue Lim" userId="88e6d44bf231611e" providerId="LiveId" clId="{CAA3643A-F88F-45F5-B79E-5D0E2FA267CF}" dt="2023-11-23T06:00:50.083" v="514" actId="20577"/>
          <ac:spMkLst>
            <pc:docMk/>
            <pc:sldMk cId="774217075" sldId="258"/>
            <ac:spMk id="3" creationId="{D717AB55-A277-4089-9874-5ABC1BC7DA27}"/>
          </ac:spMkLst>
        </pc:spChg>
        <pc:spChg chg="mod">
          <ac:chgData name="Sue Lim" userId="88e6d44bf231611e" providerId="LiveId" clId="{CAA3643A-F88F-45F5-B79E-5D0E2FA267CF}" dt="2023-11-23T06:00:40.878" v="455" actId="5793"/>
          <ac:spMkLst>
            <pc:docMk/>
            <pc:sldMk cId="774217075" sldId="258"/>
            <ac:spMk id="10" creationId="{BFEEF6D8-CDB8-80A6-E053-9BD9FF6F50DD}"/>
          </ac:spMkLst>
        </pc:spChg>
        <pc:spChg chg="mod">
          <ac:chgData name="Sue Lim" userId="88e6d44bf231611e" providerId="LiveId" clId="{CAA3643A-F88F-45F5-B79E-5D0E2FA267CF}" dt="2023-11-23T06:00:24.622" v="383" actId="20577"/>
          <ac:spMkLst>
            <pc:docMk/>
            <pc:sldMk cId="774217075" sldId="258"/>
            <ac:spMk id="14" creationId="{B2EDE317-ABD4-C6B4-2EDE-1C427DA68AC6}"/>
          </ac:spMkLst>
        </pc:spChg>
        <pc:picChg chg="del">
          <ac:chgData name="Sue Lim" userId="88e6d44bf231611e" providerId="LiveId" clId="{CAA3643A-F88F-45F5-B79E-5D0E2FA267CF}" dt="2023-11-23T06:00:51.883" v="515" actId="478"/>
          <ac:picMkLst>
            <pc:docMk/>
            <pc:sldMk cId="774217075" sldId="258"/>
            <ac:picMk id="7" creationId="{51AEE6FE-FB88-1A0A-625B-C45FA8A464D0}"/>
          </ac:picMkLst>
        </pc:picChg>
      </pc:sldChg>
      <pc:sldChg chg="delSp modSp mod">
        <pc:chgData name="Sue Lim" userId="88e6d44bf231611e" providerId="LiveId" clId="{CAA3643A-F88F-45F5-B79E-5D0E2FA267CF}" dt="2023-11-23T05:58:58.759" v="224" actId="20577"/>
        <pc:sldMkLst>
          <pc:docMk/>
          <pc:sldMk cId="1075573485" sldId="260"/>
        </pc:sldMkLst>
        <pc:spChg chg="mod">
          <ac:chgData name="Sue Lim" userId="88e6d44bf231611e" providerId="LiveId" clId="{CAA3643A-F88F-45F5-B79E-5D0E2FA267CF}" dt="2023-11-23T05:58:23.338" v="96" actId="20577"/>
          <ac:spMkLst>
            <pc:docMk/>
            <pc:sldMk cId="1075573485" sldId="260"/>
            <ac:spMk id="5" creationId="{358D60ED-10D5-4F97-BAED-11BE429ACFD9}"/>
          </ac:spMkLst>
        </pc:spChg>
        <pc:spChg chg="mod">
          <ac:chgData name="Sue Lim" userId="88e6d44bf231611e" providerId="LiveId" clId="{CAA3643A-F88F-45F5-B79E-5D0E2FA267CF}" dt="2023-11-23T05:58:06.813" v="50" actId="20577"/>
          <ac:spMkLst>
            <pc:docMk/>
            <pc:sldMk cId="1075573485" sldId="260"/>
            <ac:spMk id="6" creationId="{562081F3-E45D-4D83-BA87-960FD0487E23}"/>
          </ac:spMkLst>
        </pc:spChg>
        <pc:spChg chg="mod">
          <ac:chgData name="Sue Lim" userId="88e6d44bf231611e" providerId="LiveId" clId="{CAA3643A-F88F-45F5-B79E-5D0E2FA267CF}" dt="2023-11-23T05:58:58.759" v="224" actId="20577"/>
          <ac:spMkLst>
            <pc:docMk/>
            <pc:sldMk cId="1075573485" sldId="260"/>
            <ac:spMk id="7" creationId="{14596F98-854B-4993-9586-88C65315BC61}"/>
          </ac:spMkLst>
        </pc:spChg>
        <pc:spChg chg="mod">
          <ac:chgData name="Sue Lim" userId="88e6d44bf231611e" providerId="LiveId" clId="{CAA3643A-F88F-45F5-B79E-5D0E2FA267CF}" dt="2023-11-23T05:58:47.159" v="168" actId="20577"/>
          <ac:spMkLst>
            <pc:docMk/>
            <pc:sldMk cId="1075573485" sldId="260"/>
            <ac:spMk id="19" creationId="{331705A7-3AF5-9A9F-5054-50A21A980274}"/>
          </ac:spMkLst>
        </pc:spChg>
        <pc:picChg chg="del">
          <ac:chgData name="Sue Lim" userId="88e6d44bf231611e" providerId="LiveId" clId="{CAA3643A-F88F-45F5-B79E-5D0E2FA267CF}" dt="2023-11-23T05:57:54.279" v="0" actId="478"/>
          <ac:picMkLst>
            <pc:docMk/>
            <pc:sldMk cId="1075573485" sldId="260"/>
            <ac:picMk id="17" creationId="{177FA892-9705-4498-916C-1FE8EAC9D546}"/>
          </ac:picMkLst>
        </pc:picChg>
        <pc:picChg chg="del">
          <ac:chgData name="Sue Lim" userId="88e6d44bf231611e" providerId="LiveId" clId="{CAA3643A-F88F-45F5-B79E-5D0E2FA267CF}" dt="2023-11-23T05:57:54.279" v="0" actId="478"/>
          <ac:picMkLst>
            <pc:docMk/>
            <pc:sldMk cId="1075573485" sldId="260"/>
            <ac:picMk id="35" creationId="{2C755ADD-DAE9-87BC-1434-3C0B9CA141D8}"/>
          </ac:picMkLst>
        </pc:picChg>
      </pc:sldChg>
    </pc:docChg>
  </pc:docChgLst>
</pc:chgInfo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2AED-A6EC-40DB-8DF1-7FA46E9511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EC20F15-6B22-492D-A5B9-8A36316449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F9E95F-B2C6-4E91-8624-6DA7579DF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1123B-774A-444F-AB97-C40D5D196DD5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FEF6FA-4550-43EF-84D2-49DAF7B7B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441FF7-BAD1-4464-8D5F-DDB009B8C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7E4AC-4159-4818-A805-A325FCDDFC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8448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292B39-9EED-427A-8C55-0BE4AF2A4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B169E7A-2FB1-49F5-A455-4B44E2625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097F89-0D38-41BE-8E44-10E534BB1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1123B-774A-444F-AB97-C40D5D196DD5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9BE1A6-2171-4544-B196-44E48DB82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FB4B5D-FF1C-4FBC-885F-A0DC71A2E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7E4AC-4159-4818-A805-A325FCDDFC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669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D0C6A0B-43CA-448E-9497-94991FC493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B37CCE5-6D72-4177-996F-C233BCB23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076878-F465-4BC5-B866-47B08AC48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1123B-774A-444F-AB97-C40D5D196DD5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476F4D-3DF6-41D6-BD3F-0E50AD254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D60C08-63AA-494E-AA44-9EFCE9B75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7E4AC-4159-4818-A805-A325FCDDFC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370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719D22-D73C-4745-8CFA-3AE31EF3B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CA7848-D6A0-41D4-A99E-0FA56ED7E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4CFD0D-7A18-4EFC-8953-847E0E6A9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1123B-774A-444F-AB97-C40D5D196DD5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B5E69B-85F8-4490-B7CF-024870791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CA7A71-AB23-4068-9A68-5CF2540D4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7E4AC-4159-4818-A805-A325FCDDFC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9493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6AB15A-610D-4440-9DDB-380C22162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537514-3667-4ED9-AFB7-06B8BCB83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6583DA-97BC-4FD4-A17B-680C87CA9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1123B-774A-444F-AB97-C40D5D196DD5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7CDA91-0411-4B11-91C2-24D5E24DF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298B3D-69DE-431A-AAEC-A5AECF04B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7E4AC-4159-4818-A805-A325FCDDFC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1231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A4928F-3EB1-4DF2-9B6E-02110ED2E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BFF9D7-D43D-4D07-AC72-243C4D2715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9531E8D-F94C-4D91-B871-63BD479B4E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A11EA3A-8249-4359-B637-4FEA95FA9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1123B-774A-444F-AB97-C40D5D196DD5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E25F38-E56B-46FA-B2CC-1EEF01859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A029AA-ECC6-45DF-83D3-E1D03F664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7E4AC-4159-4818-A805-A325FCDDFC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0185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59BA0A-A55A-42B9-84BC-7134D7022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1D818C-76C1-491D-BF92-F46D995C4E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BAB2BAE-4E22-4628-A8E4-8E516A5966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7C0AE3A-0576-48F6-911D-CC21FF6A41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4AF0231-B71F-4DD2-9E74-B1EA6C8243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0A117BF-5C5E-45C2-8E58-2C02C8B95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1123B-774A-444F-AB97-C40D5D196DD5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2106A84-211C-4F48-9010-CBACC6024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910315-41DE-4792-8B49-B7B14828D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7E4AC-4159-4818-A805-A325FCDDFC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467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BD6228-E50D-4C29-8644-4D4B5941A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6675A62-4F22-4798-B926-6EF142EBB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1123B-774A-444F-AB97-C40D5D196DD5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4FACC10-530D-465D-97B8-3C70A7A57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82B742A-90EF-4ABD-9C38-E8E426D67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7E4AC-4159-4818-A805-A325FCDDFC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71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83E69CB-387C-4FC4-AF00-48F3D1CBA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1123B-774A-444F-AB97-C40D5D196DD5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199877C-B858-4D74-A146-2162FFD5F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24DB5C-F07B-42F7-8E03-07EDF389E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7E4AC-4159-4818-A805-A325FCDDFC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6060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AC9150-50FD-47B5-A63D-AD69E487F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D649FF-105A-468D-BFA9-785C9EB7A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CC79D1-FB3D-497A-BEFF-DCC5E87EF8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4F773FF-29C7-4079-8DDB-960265F70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1123B-774A-444F-AB97-C40D5D196DD5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3D06AC7-1845-4EEE-AEA2-378BEC34A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C99A7E-75FF-486A-B688-8D61A7BB0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7E4AC-4159-4818-A805-A325FCDDFC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594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586341-3D43-4B1E-9F5A-AF6B222E4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BD49AB8-4D28-459C-9CFC-B64ED8D159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F873981-020D-4F50-847F-BC85EE80F9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737FD3-A52E-4556-93E4-42398534C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1123B-774A-444F-AB97-C40D5D196DD5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EF43A8-F049-443B-B5A1-2E7C8A36B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21A2AF-8309-4A2A-9F0F-C84DDF121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7E4AC-4159-4818-A805-A325FCDDFC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300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EDA5447-6B29-42EE-BCC7-1F8110251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6F39D0-FEDB-451E-952C-3B8BDCB814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17D2DF-C440-4539-93A3-EC4C3E9C42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31123B-774A-444F-AB97-C40D5D196DD5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4F1A3C-E9D2-4F11-A837-FF18ECB4C4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230C91-1399-4132-A2A3-D0F5272157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87E4AC-4159-4818-A805-A325FCDDFC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3603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lue and green gradient&#10;&#10;Description automatically generated">
            <a:extLst>
              <a:ext uri="{FF2B5EF4-FFF2-40B4-BE49-F238E27FC236}">
                <a16:creationId xmlns:a16="http://schemas.microsoft.com/office/drawing/2014/main" id="{54131636-F0C6-3CEA-AC29-F7783CE247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0"/>
          <a:stretch/>
        </p:blipFill>
        <p:spPr>
          <a:xfrm>
            <a:off x="0" y="-2"/>
            <a:ext cx="12192000" cy="685800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6A37AE7-26E2-28AB-9F09-D334E73C1E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B0E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NanumSquare Neo ExtraBold" panose="00000900000000000000" pitchFamily="2" charset="-127"/>
              <a:ea typeface="NanumSquare Neo ExtraBold" panose="000009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8D60ED-10D5-4F97-BAED-11BE429ACFD9}"/>
              </a:ext>
            </a:extLst>
          </p:cNvPr>
          <p:cNvSpPr txBox="1"/>
          <p:nvPr/>
        </p:nvSpPr>
        <p:spPr>
          <a:xfrm>
            <a:off x="784634" y="4322559"/>
            <a:ext cx="38554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ko-KR" sz="1600" b="1" spc="150" dirty="0">
                <a:solidFill>
                  <a:schemeClr val="bg1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SAFFY 00</a:t>
            </a:r>
            <a:r>
              <a:rPr lang="ko-KR" altLang="en-US" sz="1600" b="1" spc="150" dirty="0">
                <a:solidFill>
                  <a:schemeClr val="bg1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기  </a:t>
            </a:r>
            <a:r>
              <a:rPr lang="ko-KR" altLang="en-US" sz="2000" b="1" spc="150" dirty="0" err="1">
                <a:solidFill>
                  <a:schemeClr val="bg1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이희병</a:t>
            </a:r>
            <a:r>
              <a:rPr lang="en-GB" altLang="ko-KR" sz="2000" b="1" spc="150" dirty="0">
                <a:solidFill>
                  <a:schemeClr val="bg1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, OOO</a:t>
            </a:r>
            <a:endParaRPr lang="ko-KR" altLang="en-US" sz="1600" b="1" spc="150" dirty="0">
              <a:solidFill>
                <a:schemeClr val="bg1"/>
              </a:solidFill>
              <a:latin typeface="NanumSquare Neo ExtraBold" panose="00000900000000000000" pitchFamily="2" charset="-127"/>
              <a:ea typeface="NanumSquare Neo ExtraBold" panose="000009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2081F3-E45D-4D83-BA87-960FD0487E23}"/>
              </a:ext>
            </a:extLst>
          </p:cNvPr>
          <p:cNvSpPr txBox="1"/>
          <p:nvPr/>
        </p:nvSpPr>
        <p:spPr>
          <a:xfrm>
            <a:off x="624977" y="2388821"/>
            <a:ext cx="78129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spc="120" dirty="0" err="1">
                <a:solidFill>
                  <a:schemeClr val="bg1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가볼만할지도</a:t>
            </a:r>
            <a:r>
              <a:rPr lang="en-GB" altLang="ko-KR" sz="4400" b="1" spc="120" dirty="0">
                <a:solidFill>
                  <a:schemeClr val="bg1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	</a:t>
            </a:r>
            <a:endParaRPr lang="ko-KR" altLang="en-US" sz="4400" b="1" spc="120" dirty="0">
              <a:solidFill>
                <a:schemeClr val="bg1"/>
              </a:solidFill>
              <a:latin typeface="NanumSquare Neo ExtraBold" panose="00000900000000000000" pitchFamily="2" charset="-127"/>
              <a:ea typeface="NanumSquare Neo ExtraBold" panose="000009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596F98-854B-4993-9586-88C65315BC61}"/>
              </a:ext>
            </a:extLst>
          </p:cNvPr>
          <p:cNvSpPr txBox="1"/>
          <p:nvPr/>
        </p:nvSpPr>
        <p:spPr>
          <a:xfrm>
            <a:off x="624977" y="3337331"/>
            <a:ext cx="7399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110" dirty="0">
                <a:solidFill>
                  <a:schemeClr val="accent5">
                    <a:lumMod val="20000"/>
                    <a:lumOff val="80000"/>
                  </a:schemeClr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대전의 구석구석을 </a:t>
            </a:r>
            <a:r>
              <a:rPr lang="ko-KR" altLang="en-US" sz="2000" b="1" spc="110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어쩌구</a:t>
            </a:r>
            <a:r>
              <a:rPr lang="ko-KR" altLang="en-US" sz="2000" b="1" spc="110" dirty="0">
                <a:solidFill>
                  <a:schemeClr val="accent5">
                    <a:lumMod val="20000"/>
                    <a:lumOff val="80000"/>
                  </a:schemeClr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 </a:t>
            </a:r>
            <a:r>
              <a:rPr lang="ko-KR" altLang="en-US" sz="2000" b="1" spc="110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저쩌구</a:t>
            </a:r>
            <a:r>
              <a:rPr lang="ko-KR" altLang="en-US" sz="2000" b="1" spc="110" dirty="0">
                <a:solidFill>
                  <a:schemeClr val="accent5">
                    <a:lumMod val="20000"/>
                    <a:lumOff val="80000"/>
                  </a:schemeClr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 </a:t>
            </a:r>
            <a:r>
              <a:rPr lang="en-GB" altLang="ko-KR" sz="2000" b="1" spc="110" dirty="0">
                <a:solidFill>
                  <a:schemeClr val="accent5">
                    <a:lumMod val="20000"/>
                    <a:lumOff val="80000"/>
                  </a:schemeClr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,,,</a:t>
            </a:r>
            <a:endParaRPr lang="ko-KR" altLang="en-US" sz="2000" b="1" spc="300" dirty="0">
              <a:solidFill>
                <a:schemeClr val="bg1"/>
              </a:solidFill>
              <a:latin typeface="NanumSquare Neo ExtraBold" panose="00000900000000000000" pitchFamily="2" charset="-127"/>
              <a:ea typeface="NanumSquare Neo ExtraBold" panose="00000900000000000000" pitchFamily="2" charset="-127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31705A7-3AF5-9A9F-5054-50A21A980274}"/>
              </a:ext>
            </a:extLst>
          </p:cNvPr>
          <p:cNvSpPr/>
          <p:nvPr/>
        </p:nvSpPr>
        <p:spPr>
          <a:xfrm>
            <a:off x="624977" y="1903220"/>
            <a:ext cx="4851400" cy="40439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altLang="ko-KR" sz="1600" b="1" spc="300" dirty="0">
                <a:solidFill>
                  <a:schemeClr val="bg1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SAFFY OO </a:t>
            </a:r>
            <a:r>
              <a:rPr lang="ko-KR" altLang="en-US" sz="1600" b="1" spc="300" dirty="0">
                <a:solidFill>
                  <a:schemeClr val="bg1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프로젝트 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2838E635-E569-E3D5-C212-62B801EC3029}"/>
              </a:ext>
            </a:extLst>
          </p:cNvPr>
          <p:cNvCxnSpPr>
            <a:cxnSpLocks/>
          </p:cNvCxnSpPr>
          <p:nvPr/>
        </p:nvCxnSpPr>
        <p:spPr>
          <a:xfrm flipH="1">
            <a:off x="0" y="4157683"/>
            <a:ext cx="11887200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B7EBF83-85FB-C88F-18B0-3D8374FD64DC}"/>
              </a:ext>
            </a:extLst>
          </p:cNvPr>
          <p:cNvSpPr txBox="1"/>
          <p:nvPr/>
        </p:nvSpPr>
        <p:spPr>
          <a:xfrm>
            <a:off x="624977" y="4887544"/>
            <a:ext cx="27495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600" b="1" spc="150" dirty="0">
              <a:solidFill>
                <a:schemeClr val="bg1"/>
              </a:solidFill>
              <a:latin typeface="NanumSquare Neo ExtraBold" panose="00000900000000000000" pitchFamily="2" charset="-127"/>
              <a:ea typeface="NanumSquare Neo ExtraBold" panose="000009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A82C8A-288D-DC43-1D35-E862D8D10A22}"/>
              </a:ext>
            </a:extLst>
          </p:cNvPr>
          <p:cNvSpPr txBox="1"/>
          <p:nvPr/>
        </p:nvSpPr>
        <p:spPr>
          <a:xfrm>
            <a:off x="5791200" y="154355"/>
            <a:ext cx="6096000" cy="3844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Arial" panose="020B0604020202020204" pitchFamily="34" charset="0"/>
                <a:ea typeface="NanumSquare Neo ExtraBold" panose="00000900000000000000" pitchFamily="2" charset="-127"/>
                <a:cs typeface="Arial" panose="020B0604020202020204" pitchFamily="34" charset="0"/>
              </a:rPr>
              <a:t>2023. 12. 01.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2052CA5-2A03-9792-CEDF-2FCE470D809D}"/>
              </a:ext>
            </a:extLst>
          </p:cNvPr>
          <p:cNvCxnSpPr>
            <a:cxnSpLocks/>
          </p:cNvCxnSpPr>
          <p:nvPr/>
        </p:nvCxnSpPr>
        <p:spPr>
          <a:xfrm flipH="1">
            <a:off x="0" y="206168"/>
            <a:ext cx="11887200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5573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30">
            <a:extLst>
              <a:ext uri="{FF2B5EF4-FFF2-40B4-BE49-F238E27FC236}">
                <a16:creationId xmlns:a16="http://schemas.microsoft.com/office/drawing/2014/main" id="{D5EDF5D5-1EEC-DA16-F048-1FF52FF7AAB4}"/>
              </a:ext>
            </a:extLst>
          </p:cNvPr>
          <p:cNvSpPr/>
          <p:nvPr/>
        </p:nvSpPr>
        <p:spPr>
          <a:xfrm>
            <a:off x="3597114" y="824447"/>
            <a:ext cx="7788277" cy="1651726"/>
          </a:xfrm>
          <a:prstGeom prst="roundRect">
            <a:avLst>
              <a:gd name="adj" fmla="val 4331"/>
            </a:avLst>
          </a:prstGeom>
          <a:solidFill>
            <a:schemeClr val="bg1"/>
          </a:solidFill>
          <a:ln>
            <a:noFill/>
          </a:ln>
          <a:effectLst>
            <a:outerShdw blurRad="330200" dist="381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EC181CF-FC28-A0DE-8F6B-BFC8875DB1DB}"/>
              </a:ext>
            </a:extLst>
          </p:cNvPr>
          <p:cNvSpPr/>
          <p:nvPr/>
        </p:nvSpPr>
        <p:spPr>
          <a:xfrm>
            <a:off x="3581239" y="1189561"/>
            <a:ext cx="1384300" cy="921498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>
                <a:solidFill>
                  <a:srgbClr val="02BEF8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01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805FBB-795A-4B3B-8F87-AB63035BC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6014" y="1417408"/>
            <a:ext cx="5727700" cy="4618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latin typeface="NanumSquare Neo Bold" panose="00000800000000000000" pitchFamily="2" charset="-127"/>
                <a:ea typeface="NanumSquare Neo Bold" panose="00000800000000000000" pitchFamily="2" charset="-127"/>
              </a:rPr>
              <a:t>서론</a:t>
            </a:r>
            <a:endParaRPr lang="en-US" altLang="ko-KR" sz="2400" dirty="0">
              <a:latin typeface="NanumSquare Neo Bold" panose="00000800000000000000" pitchFamily="2" charset="-127"/>
              <a:ea typeface="NanumSquare Neo Bold" panose="00000800000000000000" pitchFamily="2" charset="-12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69DCB4-ED7A-FDE9-DFF0-4515B1B6CCD5}"/>
              </a:ext>
            </a:extLst>
          </p:cNvPr>
          <p:cNvSpPr/>
          <p:nvPr/>
        </p:nvSpPr>
        <p:spPr>
          <a:xfrm>
            <a:off x="-1" y="0"/>
            <a:ext cx="2625407" cy="6858000"/>
          </a:xfrm>
          <a:prstGeom prst="rect">
            <a:avLst/>
          </a:prstGeom>
          <a:gradFill flip="none" rotWithShape="1">
            <a:gsLst>
              <a:gs pos="100000">
                <a:srgbClr val="5CCFAB"/>
              </a:gs>
              <a:gs pos="0">
                <a:srgbClr val="00BEFA"/>
              </a:gs>
              <a:gs pos="100000">
                <a:srgbClr val="80D68C"/>
              </a:gs>
            </a:gsLst>
            <a:lin ang="60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NanumSquare Neo ExtraBold" panose="00000900000000000000" pitchFamily="2" charset="-127"/>
              <a:ea typeface="NanumSquare Neo ExtraBold" panose="00000900000000000000" pitchFamily="2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3E23707-9CAC-48BE-9ABB-279379652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883" y="550728"/>
            <a:ext cx="1587500" cy="1325563"/>
          </a:xfrm>
        </p:spPr>
        <p:txBody>
          <a:bodyPr/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목차</a:t>
            </a:r>
          </a:p>
        </p:txBody>
      </p:sp>
      <p:sp>
        <p:nvSpPr>
          <p:cNvPr id="15" name="Rectangle: Rounded Corners 30">
            <a:extLst>
              <a:ext uri="{FF2B5EF4-FFF2-40B4-BE49-F238E27FC236}">
                <a16:creationId xmlns:a16="http://schemas.microsoft.com/office/drawing/2014/main" id="{D3E81A55-5183-FA95-656B-36B4F6BF8C22}"/>
              </a:ext>
            </a:extLst>
          </p:cNvPr>
          <p:cNvSpPr/>
          <p:nvPr/>
        </p:nvSpPr>
        <p:spPr>
          <a:xfrm>
            <a:off x="3575840" y="2769505"/>
            <a:ext cx="7788277" cy="1623712"/>
          </a:xfrm>
          <a:prstGeom prst="roundRect">
            <a:avLst>
              <a:gd name="adj" fmla="val 4331"/>
            </a:avLst>
          </a:prstGeom>
          <a:solidFill>
            <a:schemeClr val="bg1"/>
          </a:solidFill>
          <a:ln>
            <a:noFill/>
          </a:ln>
          <a:effectLst>
            <a:outerShdw blurRad="330200" dist="381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7B883546-D13E-E9A0-3D14-65A01B37EC0B}"/>
              </a:ext>
            </a:extLst>
          </p:cNvPr>
          <p:cNvSpPr txBox="1">
            <a:spLocks/>
          </p:cNvSpPr>
          <p:nvPr/>
        </p:nvSpPr>
        <p:spPr>
          <a:xfrm>
            <a:off x="4956014" y="3423581"/>
            <a:ext cx="5727700" cy="5238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NanumSquare Neo Bold" panose="00000800000000000000" pitchFamily="2" charset="-127"/>
                <a:ea typeface="NanumSquare Neo Bold" panose="00000800000000000000" pitchFamily="2" charset="-127"/>
              </a:rPr>
              <a:t>사이트 구현</a:t>
            </a:r>
            <a:r>
              <a:rPr lang="en-GB" altLang="ko-KR" sz="2400" dirty="0">
                <a:latin typeface="NanumSquare Neo Bold" panose="00000800000000000000" pitchFamily="2" charset="-127"/>
                <a:ea typeface="NanumSquare Neo Bold" panose="00000800000000000000" pitchFamily="2" charset="-127"/>
              </a:rPr>
              <a:t>,,, </a:t>
            </a:r>
            <a:r>
              <a:rPr lang="ko-KR" altLang="en-US" sz="2400" dirty="0" err="1">
                <a:latin typeface="NanumSquare Neo Bold" panose="00000800000000000000" pitchFamily="2" charset="-127"/>
                <a:ea typeface="NanumSquare Neo Bold" panose="00000800000000000000" pitchFamily="2" charset="-127"/>
              </a:rPr>
              <a:t>어쩌구</a:t>
            </a:r>
            <a:endParaRPr lang="en-US" altLang="ko-KR" sz="2400" dirty="0">
              <a:latin typeface="NanumSquare Neo Bold" panose="00000800000000000000" pitchFamily="2" charset="-127"/>
              <a:ea typeface="NanumSquare Neo Bold" panose="00000800000000000000" pitchFamily="2" charset="-127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6CC2507-5520-FA3E-2805-D075D2194C8E}"/>
              </a:ext>
            </a:extLst>
          </p:cNvPr>
          <p:cNvSpPr/>
          <p:nvPr/>
        </p:nvSpPr>
        <p:spPr>
          <a:xfrm>
            <a:off x="3676489" y="3128426"/>
            <a:ext cx="1384300" cy="90587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>
                <a:solidFill>
                  <a:srgbClr val="31C7D0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02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3CC942B-2E2B-270D-279A-919C6F104C46}"/>
              </a:ext>
            </a:extLst>
          </p:cNvPr>
          <p:cNvSpPr/>
          <p:nvPr/>
        </p:nvSpPr>
        <p:spPr>
          <a:xfrm flipH="1">
            <a:off x="3575840" y="1089777"/>
            <a:ext cx="100647" cy="1196152"/>
          </a:xfrm>
          <a:prstGeom prst="rect">
            <a:avLst/>
          </a:prstGeom>
          <a:solidFill>
            <a:srgbClr val="02BE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A8312A8-743F-A44C-F908-EBCAAB1C654C}"/>
              </a:ext>
            </a:extLst>
          </p:cNvPr>
          <p:cNvSpPr/>
          <p:nvPr/>
        </p:nvSpPr>
        <p:spPr>
          <a:xfrm flipH="1">
            <a:off x="3575839" y="2993429"/>
            <a:ext cx="100647" cy="1175864"/>
          </a:xfrm>
          <a:prstGeom prst="rect">
            <a:avLst/>
          </a:prstGeom>
          <a:solidFill>
            <a:srgbClr val="31C7D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제목 1">
            <a:extLst>
              <a:ext uri="{FF2B5EF4-FFF2-40B4-BE49-F238E27FC236}">
                <a16:creationId xmlns:a16="http://schemas.microsoft.com/office/drawing/2014/main" id="{117BB81F-6EE3-C028-AFE3-E08DFD331F68}"/>
              </a:ext>
            </a:extLst>
          </p:cNvPr>
          <p:cNvSpPr txBox="1">
            <a:spLocks/>
          </p:cNvSpPr>
          <p:nvPr/>
        </p:nvSpPr>
        <p:spPr>
          <a:xfrm>
            <a:off x="-604041" y="1150610"/>
            <a:ext cx="30194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altLang="ko-KR" sz="2800" dirty="0">
                <a:solidFill>
                  <a:schemeClr val="bg1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Contents</a:t>
            </a:r>
            <a:endParaRPr lang="ko-KR" altLang="en-US" sz="2800" dirty="0">
              <a:solidFill>
                <a:schemeClr val="bg1"/>
              </a:solidFill>
              <a:latin typeface="NanumSquare Neo ExtraBold" panose="00000900000000000000" pitchFamily="2" charset="-127"/>
              <a:ea typeface="NanumSquare Neo ExtraBold" panose="00000900000000000000" pitchFamily="2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F02ACC8-9F3F-EE32-0E05-A228B8986E02}"/>
              </a:ext>
            </a:extLst>
          </p:cNvPr>
          <p:cNvSpPr txBox="1"/>
          <p:nvPr/>
        </p:nvSpPr>
        <p:spPr>
          <a:xfrm>
            <a:off x="8166100" y="163489"/>
            <a:ext cx="3810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b="1" dirty="0" err="1">
                <a:solidFill>
                  <a:srgbClr val="02BEF8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가볼만할지도</a:t>
            </a:r>
            <a:r>
              <a:rPr lang="ko-KR" altLang="en-US" sz="1600" b="1" dirty="0">
                <a:solidFill>
                  <a:srgbClr val="02BEF8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 </a:t>
            </a:r>
            <a:r>
              <a:rPr lang="en-GB" altLang="ko-KR" sz="1600" b="1" dirty="0">
                <a:solidFill>
                  <a:srgbClr val="02BEF8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– </a:t>
            </a:r>
            <a:r>
              <a:rPr lang="ko-KR" altLang="en-US" sz="1600" b="1" dirty="0">
                <a:solidFill>
                  <a:srgbClr val="02BEF8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대전의</a:t>
            </a:r>
            <a:r>
              <a:rPr lang="en-GB" altLang="ko-KR" sz="1600" b="1" dirty="0">
                <a:solidFill>
                  <a:srgbClr val="02BEF8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 </a:t>
            </a:r>
            <a:r>
              <a:rPr lang="ko-KR" altLang="en-US" sz="1600" b="1" dirty="0">
                <a:solidFill>
                  <a:srgbClr val="02BEF8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무슨 지도</a:t>
            </a:r>
          </a:p>
        </p:txBody>
      </p:sp>
      <p:sp>
        <p:nvSpPr>
          <p:cNvPr id="4" name="Rectangle: Rounded Corners 30">
            <a:extLst>
              <a:ext uri="{FF2B5EF4-FFF2-40B4-BE49-F238E27FC236}">
                <a16:creationId xmlns:a16="http://schemas.microsoft.com/office/drawing/2014/main" id="{9FAAB98A-DDC8-5C36-C972-9D6A23938C6D}"/>
              </a:ext>
            </a:extLst>
          </p:cNvPr>
          <p:cNvSpPr/>
          <p:nvPr/>
        </p:nvSpPr>
        <p:spPr>
          <a:xfrm>
            <a:off x="3597114" y="4689697"/>
            <a:ext cx="7788277" cy="1651726"/>
          </a:xfrm>
          <a:prstGeom prst="roundRect">
            <a:avLst>
              <a:gd name="adj" fmla="val 4331"/>
            </a:avLst>
          </a:prstGeom>
          <a:solidFill>
            <a:schemeClr val="bg1"/>
          </a:solidFill>
          <a:ln>
            <a:noFill/>
          </a:ln>
          <a:effectLst>
            <a:outerShdw blurRad="330200" dist="38100" dir="5400000" algn="t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D120CD9-8C31-3AA5-8E8A-C2AF8608C5A6}"/>
              </a:ext>
            </a:extLst>
          </p:cNvPr>
          <p:cNvSpPr/>
          <p:nvPr/>
        </p:nvSpPr>
        <p:spPr>
          <a:xfrm>
            <a:off x="3581239" y="5054811"/>
            <a:ext cx="1384300" cy="921498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>
                <a:solidFill>
                  <a:srgbClr val="02BEF8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03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9B4E1A40-5564-EA59-61F3-D46BA71FA4ED}"/>
              </a:ext>
            </a:extLst>
          </p:cNvPr>
          <p:cNvSpPr txBox="1">
            <a:spLocks/>
          </p:cNvSpPr>
          <p:nvPr/>
        </p:nvSpPr>
        <p:spPr>
          <a:xfrm>
            <a:off x="4956014" y="5282658"/>
            <a:ext cx="5727700" cy="4618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NanumSquare Neo Bold" panose="00000800000000000000" pitchFamily="2" charset="-127"/>
                <a:ea typeface="NanumSquare Neo Bold" panose="00000800000000000000" pitchFamily="2" charset="-127"/>
              </a:rPr>
              <a:t>결론</a:t>
            </a:r>
            <a:endParaRPr lang="en-US" altLang="ko-KR" sz="2400" dirty="0">
              <a:latin typeface="NanumSquare Neo Bold" panose="00000800000000000000" pitchFamily="2" charset="-127"/>
              <a:ea typeface="NanumSquare Neo Bold" panose="00000800000000000000" pitchFamily="2" charset="-127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0CD30F-BAC1-D91A-3E82-B90EBFD414FD}"/>
              </a:ext>
            </a:extLst>
          </p:cNvPr>
          <p:cNvSpPr/>
          <p:nvPr/>
        </p:nvSpPr>
        <p:spPr>
          <a:xfrm flipH="1">
            <a:off x="3575840" y="4955027"/>
            <a:ext cx="100647" cy="1196152"/>
          </a:xfrm>
          <a:prstGeom prst="rect">
            <a:avLst/>
          </a:prstGeom>
          <a:solidFill>
            <a:srgbClr val="02BE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3811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DFEE6C-3A42-4443-8ACD-12A0FAD09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250" y="432169"/>
            <a:ext cx="10515600" cy="676274"/>
          </a:xfrm>
        </p:spPr>
        <p:txBody>
          <a:bodyPr>
            <a:normAutofit/>
          </a:bodyPr>
          <a:lstStyle/>
          <a:p>
            <a:r>
              <a:rPr lang="en-GB" altLang="ko-KR" sz="2800" dirty="0"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01 </a:t>
            </a:r>
            <a:r>
              <a:rPr lang="ko-KR" altLang="en-US" sz="2800" dirty="0"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배경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17AB55-A277-4089-9874-5ABC1BC7D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000" y="3729156"/>
            <a:ext cx="8953500" cy="209973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latin typeface="NanumSquare Neo Regular" panose="00000500000000000000" pitchFamily="2" charset="-127"/>
                <a:ea typeface="NanumSquare Neo Regular" panose="00000500000000000000" pitchFamily="2" charset="-127"/>
              </a:rPr>
              <a:t>왜냐하면</a:t>
            </a:r>
            <a:endParaRPr lang="en-GB" altLang="ko-KR" sz="1800" dirty="0">
              <a:latin typeface="NanumSquare Neo Regular" panose="00000500000000000000" pitchFamily="2" charset="-127"/>
              <a:ea typeface="NanumSquare Neo Regular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GB" altLang="ko-KR" sz="1800" dirty="0">
                <a:latin typeface="NanumSquare Neo Regular" panose="00000500000000000000" pitchFamily="2" charset="-127"/>
                <a:ea typeface="NanumSquare Neo Regular" panose="00000500000000000000" pitchFamily="2" charset="-127"/>
              </a:rPr>
              <a:t>…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latin typeface="NanumSquare Neo Regular" panose="00000500000000000000" pitchFamily="2" charset="-127"/>
                <a:ea typeface="NanumSquare Neo Regular" panose="00000500000000000000" pitchFamily="2" charset="-127"/>
              </a:rPr>
              <a:t>아무튼</a:t>
            </a:r>
            <a:r>
              <a:rPr lang="en-GB" altLang="ko-KR" sz="1800" dirty="0">
                <a:latin typeface="NanumSquare Neo Regular" panose="00000500000000000000" pitchFamily="2" charset="-127"/>
                <a:ea typeface="NanumSquare Neo Regular" panose="00000500000000000000" pitchFamily="2" charset="-127"/>
              </a:rPr>
              <a:t>..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latin typeface="NanumSquare Neo Regular" panose="00000500000000000000" pitchFamily="2" charset="-127"/>
                <a:ea typeface="NanumSquare Neo Regular" panose="00000500000000000000" pitchFamily="2" charset="-127"/>
              </a:rPr>
              <a:t>뭐</a:t>
            </a:r>
            <a:r>
              <a:rPr lang="en-GB" altLang="ko-KR" sz="1800" dirty="0">
                <a:latin typeface="NanumSquare Neo Regular" panose="00000500000000000000" pitchFamily="2" charset="-127"/>
                <a:ea typeface="NanumSquare Neo Regular" panose="00000500000000000000" pitchFamily="2" charset="-127"/>
              </a:rPr>
              <a:t>….</a:t>
            </a:r>
            <a:endParaRPr lang="ko-KR" altLang="en-US" sz="1800" dirty="0">
              <a:latin typeface="NanumSquare Neo Regular" panose="00000500000000000000" pitchFamily="2" charset="-127"/>
              <a:ea typeface="NanumSquare Neo Regular" panose="00000500000000000000" pitchFamily="2" charset="-12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05404A-2FA6-7DAF-48E4-64E5F61B7411}"/>
              </a:ext>
            </a:extLst>
          </p:cNvPr>
          <p:cNvSpPr/>
          <p:nvPr/>
        </p:nvSpPr>
        <p:spPr>
          <a:xfrm rot="5400000">
            <a:off x="6033462" y="699462"/>
            <a:ext cx="125077" cy="12192000"/>
          </a:xfrm>
          <a:prstGeom prst="rect">
            <a:avLst/>
          </a:prstGeom>
          <a:gradFill flip="none" rotWithShape="1">
            <a:gsLst>
              <a:gs pos="92000">
                <a:srgbClr val="5CCFAB"/>
              </a:gs>
              <a:gs pos="0">
                <a:srgbClr val="00BEFA"/>
              </a:gs>
              <a:gs pos="100000">
                <a:srgbClr val="DAE63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NanumSquare Neo ExtraBold" panose="00000900000000000000" pitchFamily="2" charset="-127"/>
              <a:ea typeface="NanumSquare Neo ExtraBold" panose="00000900000000000000" pitchFamily="2" charset="-127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84A8847-7AE9-DB5E-A826-761BFBF56FEE}"/>
              </a:ext>
            </a:extLst>
          </p:cNvPr>
          <p:cNvCxnSpPr>
            <a:cxnSpLocks/>
          </p:cNvCxnSpPr>
          <p:nvPr/>
        </p:nvCxnSpPr>
        <p:spPr>
          <a:xfrm>
            <a:off x="349250" y="332766"/>
            <a:ext cx="8547100" cy="0"/>
          </a:xfrm>
          <a:prstGeom prst="line">
            <a:avLst/>
          </a:prstGeom>
          <a:ln>
            <a:gradFill>
              <a:gsLst>
                <a:gs pos="0">
                  <a:srgbClr val="02BEF8">
                    <a:alpha val="0"/>
                  </a:srgbClr>
                </a:gs>
                <a:gs pos="100000">
                  <a:srgbClr val="02BEF8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FEEF6D8-CDB8-80A6-E053-9BD9FF6F50DD}"/>
              </a:ext>
            </a:extLst>
          </p:cNvPr>
          <p:cNvSpPr/>
          <p:nvPr/>
        </p:nvSpPr>
        <p:spPr>
          <a:xfrm>
            <a:off x="3162300" y="1392101"/>
            <a:ext cx="6121400" cy="1730656"/>
          </a:xfrm>
          <a:prstGeom prst="roundRect">
            <a:avLst>
              <a:gd name="adj" fmla="val 10488"/>
            </a:avLst>
          </a:prstGeom>
          <a:solidFill>
            <a:schemeClr val="bg1"/>
          </a:solidFill>
          <a:ln>
            <a:noFill/>
          </a:ln>
          <a:effectLst>
            <a:outerShdw blurRad="444500" sx="89000" sy="89000" algn="ctr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NanumSquare Neo Regular" panose="00000500000000000000" pitchFamily="2" charset="-127"/>
                <a:ea typeface="NanumSquare Neo Regular" panose="00000500000000000000" pitchFamily="2" charset="-127"/>
              </a:rPr>
              <a:t>왜 이 사이트를 만들었는가</a:t>
            </a:r>
            <a:r>
              <a:rPr lang="en-GB" altLang="ko-KR" sz="1600" dirty="0">
                <a:solidFill>
                  <a:schemeClr val="tx1"/>
                </a:solidFill>
                <a:latin typeface="NanumSquare Neo Regular" panose="00000500000000000000" pitchFamily="2" charset="-127"/>
                <a:ea typeface="NanumSquare Neo Regular" panose="00000500000000000000" pitchFamily="2" charset="-127"/>
              </a:rPr>
              <a:t>…</a:t>
            </a:r>
            <a:endParaRPr lang="en-US" altLang="ko-KR" sz="1600" dirty="0">
              <a:solidFill>
                <a:schemeClr val="tx1"/>
              </a:solidFill>
              <a:latin typeface="NanumSquare Neo Regular" panose="00000500000000000000" pitchFamily="2" charset="-127"/>
              <a:ea typeface="NanumSquare Neo Regular" panose="000005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EDE317-ABD4-C6B4-2EDE-1C427DA68AC6}"/>
              </a:ext>
            </a:extLst>
          </p:cNvPr>
          <p:cNvSpPr txBox="1"/>
          <p:nvPr/>
        </p:nvSpPr>
        <p:spPr>
          <a:xfrm>
            <a:off x="8166100" y="163489"/>
            <a:ext cx="3810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b="1" dirty="0" err="1">
                <a:solidFill>
                  <a:srgbClr val="02BEF8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가볼만할지도</a:t>
            </a:r>
            <a:r>
              <a:rPr lang="ko-KR" altLang="en-US" sz="1600" b="1" dirty="0">
                <a:solidFill>
                  <a:srgbClr val="02BEF8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 </a:t>
            </a:r>
            <a:r>
              <a:rPr lang="en-GB" altLang="ko-KR" sz="1600" b="1" dirty="0">
                <a:solidFill>
                  <a:srgbClr val="02BEF8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– </a:t>
            </a:r>
            <a:r>
              <a:rPr lang="ko-KR" altLang="en-US" sz="1600" b="1" dirty="0">
                <a:solidFill>
                  <a:srgbClr val="02BEF8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대전의</a:t>
            </a:r>
            <a:r>
              <a:rPr lang="en-GB" altLang="ko-KR" sz="1600" b="1" dirty="0">
                <a:solidFill>
                  <a:srgbClr val="02BEF8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 </a:t>
            </a:r>
            <a:r>
              <a:rPr lang="ko-KR" altLang="en-US" sz="1600" b="1" dirty="0">
                <a:solidFill>
                  <a:srgbClr val="02BEF8"/>
                </a:solidFill>
                <a:latin typeface="NanumSquare Neo ExtraBold" panose="00000900000000000000" pitchFamily="2" charset="-127"/>
                <a:ea typeface="NanumSquare Neo ExtraBold" panose="00000900000000000000" pitchFamily="2" charset="-127"/>
              </a:rPr>
              <a:t>무슨 지도</a:t>
            </a:r>
          </a:p>
        </p:txBody>
      </p:sp>
    </p:spTree>
    <p:extLst>
      <p:ext uri="{BB962C8B-B14F-4D97-AF65-F5344CB8AC3E}">
        <p14:creationId xmlns:p14="http://schemas.microsoft.com/office/powerpoint/2010/main" val="774217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56</Words>
  <Application>Microsoft Office PowerPoint</Application>
  <PresentationFormat>Widescreen</PresentationFormat>
  <Paragraphs>21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NanumSquare Neo ExtraBold</vt:lpstr>
      <vt:lpstr>NanumSquare Neo Bold</vt:lpstr>
      <vt:lpstr>맑은 고딕</vt:lpstr>
      <vt:lpstr>NanumSquare Neo Regular</vt:lpstr>
      <vt:lpstr>Arial</vt:lpstr>
      <vt:lpstr>Office 테마</vt:lpstr>
      <vt:lpstr>PowerPoint Presentation</vt:lpstr>
      <vt:lpstr>목차</vt:lpstr>
      <vt:lpstr>01 배경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hahaha</dc:creator>
  <cp:lastModifiedBy>Sue Lim</cp:lastModifiedBy>
  <cp:revision>11</cp:revision>
  <dcterms:created xsi:type="dcterms:W3CDTF">2023-11-14T08:13:55Z</dcterms:created>
  <dcterms:modified xsi:type="dcterms:W3CDTF">2023-11-23T06:02:04Z</dcterms:modified>
</cp:coreProperties>
</file>

<file path=docProps/thumbnail.jpeg>
</file>